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2" r:id="rId3"/>
    <p:sldId id="263" r:id="rId4"/>
    <p:sldId id="264" r:id="rId5"/>
    <p:sldId id="27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66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Акция «Подари мне жизнь»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ТОГБУЗ «Ржаксинская ЦРБ»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577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С этой эндокринной перестройкой связан и развивающийся у женщины после любой формы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прерывания беременности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постабортный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синдром - это сочетание психических симптомов 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заболеваний, которые могут проявляться вследствие аборта. Психологи чаще всего отмечают у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женщин такие симптомы, как депрессия с чувством вины, скорбь и чувство обиды, переходящие в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агрессию, изменения личности. Иногда эти симптомы можно наблюдать в течение длительного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времени после операции и намного позже увидеть их возможные последствия. Ведь такие душевные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раны приравниваются к бомбе замедленного действия, которая в любое время может взорваться,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потому как данный синдром может иметь все признаки длительной сложной депрессии вплоть до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психоза, а чувство вины у женщины усиливают такие факторы, как бесплодие вследствие аборта,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выкидыши, преждевременные роды, и рождение больного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Прежде, чем решиться на аборт, женщина обязана тысячу раз подумать о своей жизни,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жизни пока еще не рожденного малыша, об отце этого малыша. Ведь каждый человек мечтает быть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счастливым, успешным и обеспеченным. И каждая женщина на земле стремится реализовать свою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биологическую функцию – стать матерью. Беременность, безусловно, должна быть запланированной,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а малыш любимым и желанным...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беременность нежеланная и к тому же первая, не спешите ее прерывать, так как строение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матки у не рожавшей женщины имеет свои особенности, а после операции, как говорилось выше,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высока вероятность воспаления, кровотечения и даже бесплодия. Остановитесь, задумайтесь –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возможно, Вы найдете в себе силы выносить, родить и вырастить здорового малыша.</a:t>
            </a:r>
            <a:r>
              <a:rPr lang="ru-RU" dirty="0" smtClean="0">
                <a:cs typeface="Aharoni" pitchFamily="2" charset="-79"/>
              </a:rPr>
              <a:t> И не забывайте о том,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haroni" pitchFamily="2" charset="-79"/>
              </a:rPr>
              <a:t>что лучшей профилактикой абортов является грамотное планирование беременности.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haroni" pitchFamily="2" charset="-79"/>
              </a:rPr>
              <a:t> А нежелательную беременность лучше предупредить с помощью контрацепции, чем потом прерывать ее…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День </a:t>
            </a:r>
            <a:r>
              <a:rPr lang="ru-RU" dirty="0" err="1" smtClean="0"/>
              <a:t>нерождения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126480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4645026" y="6172199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i="1" dirty="0" smtClean="0">
                <a:cs typeface="Aharoni" pitchFamily="2" charset="-79"/>
              </a:rPr>
              <a:t>В день, когда ты поняла,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Что внутри сынок,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Словно тонкая игла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Впилась в твой висок: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«Нет, не нужен он совсем,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Позже, может быть...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Вся в кредитах, ну зачем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Нищету плодить?»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А он видел сны, он спал -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Поле в васильках,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Он бежал и замирал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В маминых руках.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Ты сама была такой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Тридцать лет назад.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Что ж так плачет ангел твой,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Опустив глаза?</a:t>
            </a:r>
            <a:endParaRPr lang="ru-RU" dirty="0" smtClean="0">
              <a:cs typeface="Aharoni" pitchFamily="2" charset="-79"/>
            </a:endParaRPr>
          </a:p>
          <a:p>
            <a:pPr fontAlgn="base"/>
            <a:r>
              <a:rPr lang="ru-RU" i="1" dirty="0" smtClean="0">
                <a:cs typeface="Aharoni" pitchFamily="2" charset="-79"/>
              </a:rPr>
              <a:t>Не убей, он твой теперь,</a:t>
            </a:r>
            <a:endParaRPr lang="ru-RU" dirty="0" smtClean="0"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041775" cy="3671569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i="1" dirty="0" smtClean="0"/>
              <a:t>Ну представь, как он</a:t>
            </a:r>
            <a:endParaRPr lang="ru-RU" dirty="0" smtClean="0"/>
          </a:p>
          <a:p>
            <a:pPr fontAlgn="base"/>
            <a:r>
              <a:rPr lang="ru-RU" i="1" dirty="0" smtClean="0"/>
              <a:t>Улыбается тебе,</a:t>
            </a:r>
            <a:endParaRPr lang="ru-RU" dirty="0" smtClean="0"/>
          </a:p>
          <a:p>
            <a:pPr fontAlgn="base"/>
            <a:r>
              <a:rPr lang="ru-RU" i="1" dirty="0" smtClean="0"/>
              <a:t>Просит молоко.</a:t>
            </a:r>
            <a:endParaRPr lang="ru-RU" dirty="0" smtClean="0"/>
          </a:p>
          <a:p>
            <a:pPr fontAlgn="base"/>
            <a:r>
              <a:rPr lang="ru-RU" i="1" dirty="0" smtClean="0"/>
              <a:t>Гордые без жалости,</a:t>
            </a:r>
            <a:endParaRPr lang="ru-RU" dirty="0" smtClean="0"/>
          </a:p>
          <a:p>
            <a:pPr fontAlgn="base"/>
            <a:r>
              <a:rPr lang="ru-RU" i="1" dirty="0" smtClean="0"/>
              <a:t>Не </a:t>
            </a:r>
            <a:r>
              <a:rPr lang="ru-RU" sz="1900" i="1" dirty="0" smtClean="0">
                <a:cs typeface="Aharoni" pitchFamily="2" charset="-79"/>
              </a:rPr>
              <a:t>слышим</a:t>
            </a:r>
            <a:r>
              <a:rPr lang="ru-RU" i="1" dirty="0" smtClean="0"/>
              <a:t> в шуме дня:</a:t>
            </a:r>
            <a:endParaRPr lang="ru-RU" dirty="0" smtClean="0"/>
          </a:p>
          <a:p>
            <a:pPr fontAlgn="base"/>
            <a:r>
              <a:rPr lang="ru-RU" i="1" dirty="0" smtClean="0"/>
              <a:t>«Мамочка, пожалуйста,</a:t>
            </a:r>
            <a:endParaRPr lang="ru-RU" dirty="0" smtClean="0"/>
          </a:p>
          <a:p>
            <a:pPr fontAlgn="base"/>
            <a:r>
              <a:rPr lang="ru-RU" i="1" dirty="0" smtClean="0"/>
              <a:t>Не убивай меня...»</a:t>
            </a:r>
            <a:endParaRPr lang="ru-RU" dirty="0" smtClean="0"/>
          </a:p>
          <a:p>
            <a:pPr fontAlgn="base"/>
            <a:r>
              <a:rPr lang="ru-RU" i="1" dirty="0" smtClean="0"/>
              <a:t>Но ждет кресла эшафот,</a:t>
            </a:r>
            <a:endParaRPr lang="ru-RU" dirty="0" smtClean="0"/>
          </a:p>
          <a:p>
            <a:pPr fontAlgn="base"/>
            <a:r>
              <a:rPr lang="ru-RU" i="1" dirty="0" smtClean="0"/>
              <a:t>Мыслей адский плен.</a:t>
            </a:r>
            <a:endParaRPr lang="ru-RU" dirty="0" smtClean="0"/>
          </a:p>
          <a:p>
            <a:pPr fontAlgn="base"/>
            <a:r>
              <a:rPr lang="ru-RU" i="1" dirty="0" smtClean="0"/>
              <a:t>Жизнь у сына заберет</a:t>
            </a:r>
            <a:endParaRPr lang="ru-RU" dirty="0" smtClean="0"/>
          </a:p>
          <a:p>
            <a:pPr fontAlgn="base"/>
            <a:r>
              <a:rPr lang="ru-RU" i="1" dirty="0" smtClean="0"/>
              <a:t>Холодный инструмент.</a:t>
            </a:r>
            <a:endParaRPr lang="ru-RU" dirty="0" smtClean="0"/>
          </a:p>
          <a:p>
            <a:pPr fontAlgn="base"/>
            <a:r>
              <a:rPr lang="ru-RU" i="1" dirty="0" smtClean="0"/>
              <a:t>Смерть принявший без вины,</a:t>
            </a:r>
            <a:endParaRPr lang="ru-RU" dirty="0" smtClean="0"/>
          </a:p>
          <a:p>
            <a:pPr fontAlgn="base"/>
            <a:r>
              <a:rPr lang="ru-RU" i="1" dirty="0" smtClean="0"/>
              <a:t>Не успевший жить</a:t>
            </a:r>
            <a:endParaRPr lang="ru-RU" dirty="0" smtClean="0"/>
          </a:p>
          <a:p>
            <a:pPr fontAlgn="base"/>
            <a:r>
              <a:rPr lang="ru-RU" i="1" dirty="0" smtClean="0"/>
              <a:t>Долго-долго в твои сны</a:t>
            </a:r>
            <a:endParaRPr lang="ru-RU" dirty="0" smtClean="0"/>
          </a:p>
          <a:p>
            <a:pPr fontAlgn="base"/>
            <a:r>
              <a:rPr lang="ru-RU" i="1" dirty="0" smtClean="0"/>
              <a:t>Будет приходить.</a:t>
            </a:r>
            <a:endParaRPr lang="ru-RU" dirty="0" smtClean="0"/>
          </a:p>
          <a:p>
            <a:pPr fontAlgn="base"/>
            <a:r>
              <a:rPr lang="ru-RU" i="1" dirty="0" smtClean="0"/>
              <a:t>Улыбнется: «Мам, я здесь,</a:t>
            </a:r>
            <a:endParaRPr lang="ru-RU" dirty="0" smtClean="0"/>
          </a:p>
          <a:p>
            <a:pPr fontAlgn="base"/>
            <a:r>
              <a:rPr lang="ru-RU" i="1" dirty="0" smtClean="0"/>
              <a:t>Мама, я живой,</a:t>
            </a:r>
            <a:endParaRPr lang="ru-RU" dirty="0" smtClean="0"/>
          </a:p>
          <a:p>
            <a:pPr fontAlgn="base"/>
            <a:r>
              <a:rPr lang="ru-RU" i="1" dirty="0" smtClean="0"/>
              <a:t>По ту сторону небес</a:t>
            </a:r>
            <a:endParaRPr lang="ru-RU" dirty="0" smtClean="0"/>
          </a:p>
          <a:p>
            <a:pPr fontAlgn="base"/>
            <a:r>
              <a:rPr lang="ru-RU" i="1" dirty="0" smtClean="0"/>
              <a:t>Встретимся с тобой».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5A5C5D"/>
                </a:solidFill>
                <a:effectLst/>
                <a:latin typeface="Arial" pitchFamily="34" charset="0"/>
                <a:cs typeface="Arial" pitchFamily="34" charset="0"/>
              </a:rPr>
              <a:t>Мальчики и девочки будут мамам сниться, мальчикам и девочкам не судьба родиться...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Мальчики и девочки будут мамам сниться,    мальчикам и девочкам не судьба родиться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786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14380398_img_8897385_55_15 (640x481, 33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42900" y="0"/>
            <a:ext cx="9486900" cy="7131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14380391_img_8897385_55_12 (640x477, 24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3999" cy="6684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14380366_img_8897385_55_14 (640x479, 16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88" y="-131763"/>
            <a:ext cx="9337676" cy="6989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ta-cgb.ru/_data/files.thumb/7/2/7246545e462e40b_313.b75ca25f36_g-mid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7825" y="-3643362"/>
            <a:ext cx="10791825" cy="1028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Беременность... Порой она так несвоевременна, ведь впереди столько нереализованных мечтаний,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надежд, а ребенок все это разрушит, привяжет к дому, вынудит жить скромно и размеренно.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И первое, что приходит в голову – аборт.</a:t>
            </a:r>
            <a:endParaRPr lang="ru-RU" sz="1400" dirty="0" smtClean="0">
              <a:latin typeface="Arial" pitchFamily="34" charset="0"/>
              <a:cs typeface="Aharoni" pitchFamily="2" charset="-79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Аборт…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Что стоит за этим словом, пугающе отталкивающим и обыденно будничным одновременно?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Ведь согласно статистике, во всем мире ежегодно производится от 36 до 53 миллионов операций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по прерыванию нежелательной беременности. А это значит, что каждая четвертая беременность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завершается не родами, а абортом.</a:t>
            </a:r>
            <a:r>
              <a:rPr lang="ru-RU" sz="1400" dirty="0" smtClean="0">
                <a:cs typeface="Aharoni" pitchFamily="2" charset="-79"/>
              </a:rPr>
              <a:t> В нашей стране в соответствии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с законодательством каждая женщина самостоятельно решает вопрос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о материнстве. И искусственное прерывание беременности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проводится по желанию женщины при наличии информированного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добровольного согласия. А в момент обращения в медицинское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учреждение с женщиной работают врачи, психологи или социальные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работники с целью дать ей возможность еще раз обдумать то, на что она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решилась, еще раз взвесить все «за» и «против». Даже существует такое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понятие как «неделя тишины» для женщин на сроке восьмой–десятой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недели беременности - время для принятия разумного решения в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сложившейся ситуации.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В нашей стране в соответствии с законодательством каждая женщина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самостоятельно решает вопрос о материнстве. И искусственное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прерывание беременности проводится по желанию женщины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при наличии информированного добровольного согласия.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А в момент обращения в медицинское учреждение с женщиной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работают врачи, психологи или социальные работники с целью дать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ей возможность еще раз обдумать то, на что она решилась, еще раз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взвесить все «за» и «против». Даже существует такое понятие как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«неделя тишины» для женщин на сроке восьмой–десятой недели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Aharoni" pitchFamily="2" charset="-79"/>
              </a:rPr>
              <a:t> беременности - время для принятия разумного решения в сложившейся ситуации.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021316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Что же такого опасного и подчас судьбоносного несет аборт?..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В первую очередь, это реальная угроза не только здоровью женщины, но и ее жизни!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Аборт как причина смерти беременных женщин в России занимает одно из лидирующих мест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и составляет почти 30%. Но непосредственной причиной смерти искусственное прерывание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беременности назвать никак нельзя, ведь женщины умирают не от самой операции,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а от ее осложнений. Безусловно, риск развития того или иного осложнения зависит от возраста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женщины, от состояния ее здоровья, от предыдущих беременностей и от многих других факторов.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Но даже в случае, если абсолютно здоровая женщина (а таких, как известно, единицы) решится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на эту операцию, - ни один, даже самый опытный профессионал не даст 100-процентной гарантии,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что все пройдет гладко и в последующем не возникнет никаких осложнений и последствий.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А их может быть целая масса, и возникают они у 10-20% женщин, перенесших искусственное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прерывание беременности. Какие-то из осложнений вызваны нарушением правил и техники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операции, а какие-то от этого никак не зависят. Одни могут возникнуть уже в момент операции,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другие же дают о себе знать только через многие годы…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1198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Наиболее частыми и наиболее опасными осложнениями аборта являются инфекционные.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Иногда инфекционный процесс бывает выраженным настолько, что может привести к развитию так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называемого бактериального или септического шока, напрямую угрожающего жизни женщины.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Также стоит сказать, что, несмотря на доступность и анонимность абортов в наши дни, находятся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такие женщины, которые по тем или иным причинам предпочитают прерывать беременность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самостоятельно, так сказать, в домашних условиях при помощи подручных средств. И, к сожалению,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большинство подобных попыток заканчиваются гибелью женщины, причиной которой в основной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массе является именно развитие инфекционных осложнений, а точнее, бактериального шока.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Кстати, порядка 80% смертей среди женщин, решившихся на аборт, происходит в результате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аборта вне лечебного учреждения.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07943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Другим грозным осложнением является маточное кровотечение. У каждой седьмой женщины,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умершей от аборта, причиной летального исхода было именно это осложнение.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Конечно же, существуют различные способы профилактики и остановки уже возникшего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маточного кровотечения. Но если подобные меры не помогают, то перед хирургами встает вопрос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об удалении матки как источника кровотечения… Таким образом, женщина, придя на первое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или очередное прерывание беременности, может остаться без матки, а, следовательно,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и возможности в будущем испытать радость вынашивания и рождения ребенка.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В практике любого гинеколога, наверняка, есть не один случай, когда первая беременность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у молодой и вроде бы совершенно здоровой женщины, решившейся на прерывание беременности,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становилась ее «лебединой песней», единственным, но упущенным шансом стать матерью…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976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По статистике, более половины (!) бесплодных женщин лишились способности к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воспроизведению именно «благодаря» аборту из-за непроходимости маточных труб.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А риск бесплодия наиболее высок у девушек, которые решились на операцию при первой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беременности. Также стоит сказать о таких последствиях, как трудности вынашивания беременности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(повреждения матки могут привести к ослаблению её тонуса, а это чревато выкидышами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и преждевременными родами), сбой менструального цикла, и, как следствие, –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болезненные и обильные кровотечения во время менструаций. </a:t>
            </a:r>
            <a:r>
              <a:rPr lang="ru-RU" dirty="0" smtClean="0">
                <a:cs typeface="Aharoni" pitchFamily="2" charset="-79"/>
              </a:rPr>
              <a:t>После любого аборта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haroni" pitchFamily="2" charset="-79"/>
              </a:rPr>
              <a:t> обязательно наступает гормональный срыв работы всего организма,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haroni" pitchFamily="2" charset="-79"/>
              </a:rPr>
              <a:t> ведь природа мудра, и когда женщина еще ничего не знает о своем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haroni" pitchFamily="2" charset="-79"/>
              </a:rPr>
              <a:t> состоянии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haroni" pitchFamily="2" charset="-79"/>
              </a:rPr>
              <a:t>, ее тело уже готово выносить зародившуюся в нем жизнь и перестраивает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haroni" pitchFamily="2" charset="-79"/>
              </a:rPr>
              <a:t> свою работу с первых часов от момента оплодотворения.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1101</Words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Акция «Подари мне жизнь»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День нерождения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«Подари мне жизнь»</dc:title>
  <dc:creator>desyakga</dc:creator>
  <cp:lastModifiedBy>Ermakovall</cp:lastModifiedBy>
  <cp:revision>8</cp:revision>
  <dcterms:created xsi:type="dcterms:W3CDTF">2019-07-31T08:41:52Z</dcterms:created>
  <dcterms:modified xsi:type="dcterms:W3CDTF">2019-07-31T10:21:05Z</dcterms:modified>
</cp:coreProperties>
</file>