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7"/>
  </p:notesMasterIdLst>
  <p:sldIdLst>
    <p:sldId id="256" r:id="rId2"/>
    <p:sldId id="274" r:id="rId3"/>
    <p:sldId id="268" r:id="rId4"/>
    <p:sldId id="257" r:id="rId5"/>
    <p:sldId id="258" r:id="rId6"/>
    <p:sldId id="269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9EA3D-7421-4F6D-BA62-5C109F493B7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1ECFBB0-014A-4BF4-B804-A4DBAC1F2C71}">
      <dgm:prSet/>
      <dgm:spPr/>
      <dgm:t>
        <a:bodyPr/>
        <a:lstStyle/>
        <a:p>
          <a:pPr rtl="0"/>
          <a:r>
            <a:rPr lang="ru-RU" smtClean="0"/>
            <a:t>Трудовые действия </a:t>
          </a:r>
          <a:endParaRPr lang="ru-RU"/>
        </a:p>
      </dgm:t>
    </dgm:pt>
    <dgm:pt modelId="{B6E10711-15C8-4E0F-9D9E-EE96106BA1FF}" type="parTrans" cxnId="{0A28EA9E-1000-46A2-86DD-D7116D3568E2}">
      <dgm:prSet/>
      <dgm:spPr/>
      <dgm:t>
        <a:bodyPr/>
        <a:lstStyle/>
        <a:p>
          <a:endParaRPr lang="ru-RU"/>
        </a:p>
      </dgm:t>
    </dgm:pt>
    <dgm:pt modelId="{C2D3925D-F48C-463D-ACB9-ED293211A1FB}" type="sibTrans" cxnId="{0A28EA9E-1000-46A2-86DD-D7116D3568E2}">
      <dgm:prSet/>
      <dgm:spPr/>
      <dgm:t>
        <a:bodyPr/>
        <a:lstStyle/>
        <a:p>
          <a:endParaRPr lang="ru-RU"/>
        </a:p>
      </dgm:t>
    </dgm:pt>
    <dgm:pt modelId="{BC5EDB5F-2016-4B11-9AB6-05CB3D2E7290}">
      <dgm:prSet/>
      <dgm:spPr/>
      <dgm:t>
        <a:bodyPr/>
        <a:lstStyle/>
        <a:p>
          <a:pPr rtl="0"/>
          <a:r>
            <a:rPr lang="ru-RU" smtClean="0"/>
            <a:t>Необходимые умения </a:t>
          </a:r>
          <a:endParaRPr lang="ru-RU"/>
        </a:p>
      </dgm:t>
    </dgm:pt>
    <dgm:pt modelId="{D684E332-CF4B-4BB9-A3E8-47F830AC1C96}" type="parTrans" cxnId="{E64D976A-50AF-49E5-B1D7-CC1345DE9AE8}">
      <dgm:prSet/>
      <dgm:spPr/>
      <dgm:t>
        <a:bodyPr/>
        <a:lstStyle/>
        <a:p>
          <a:endParaRPr lang="ru-RU"/>
        </a:p>
      </dgm:t>
    </dgm:pt>
    <dgm:pt modelId="{5A369524-B53D-430E-AB06-45ADC2248329}" type="sibTrans" cxnId="{E64D976A-50AF-49E5-B1D7-CC1345DE9AE8}">
      <dgm:prSet/>
      <dgm:spPr/>
      <dgm:t>
        <a:bodyPr/>
        <a:lstStyle/>
        <a:p>
          <a:endParaRPr lang="ru-RU"/>
        </a:p>
      </dgm:t>
    </dgm:pt>
    <dgm:pt modelId="{6AD03921-4563-4112-BA66-0ABC7BC474C5}">
      <dgm:prSet/>
      <dgm:spPr/>
      <dgm:t>
        <a:bodyPr/>
        <a:lstStyle/>
        <a:p>
          <a:pPr rtl="0"/>
          <a:r>
            <a:rPr lang="ru-RU" smtClean="0"/>
            <a:t>Необходимые знания </a:t>
          </a:r>
          <a:endParaRPr lang="ru-RU"/>
        </a:p>
      </dgm:t>
    </dgm:pt>
    <dgm:pt modelId="{C8B6B298-F192-4EA3-AA02-75A214E1001A}" type="parTrans" cxnId="{58B2CB05-4214-45F1-A0EB-BB62930F9BE2}">
      <dgm:prSet/>
      <dgm:spPr/>
      <dgm:t>
        <a:bodyPr/>
        <a:lstStyle/>
        <a:p>
          <a:endParaRPr lang="ru-RU"/>
        </a:p>
      </dgm:t>
    </dgm:pt>
    <dgm:pt modelId="{30C3A688-A373-4B92-84F2-657455D3A950}" type="sibTrans" cxnId="{58B2CB05-4214-45F1-A0EB-BB62930F9BE2}">
      <dgm:prSet/>
      <dgm:spPr/>
      <dgm:t>
        <a:bodyPr/>
        <a:lstStyle/>
        <a:p>
          <a:endParaRPr lang="ru-RU"/>
        </a:p>
      </dgm:t>
    </dgm:pt>
    <dgm:pt modelId="{0F78DB83-DB7C-41B5-9369-3E0D7D749AA0}">
      <dgm:prSet/>
      <dgm:spPr/>
      <dgm:t>
        <a:bodyPr/>
        <a:lstStyle/>
        <a:p>
          <a:pPr rtl="0"/>
          <a:r>
            <a:rPr lang="ru-RU" dirty="0" smtClean="0"/>
            <a:t>Другие характеристики </a:t>
          </a:r>
          <a:endParaRPr lang="ru-RU" dirty="0"/>
        </a:p>
      </dgm:t>
    </dgm:pt>
    <dgm:pt modelId="{2B192F81-AB8C-4650-9132-0F6B1492DC55}" type="parTrans" cxnId="{58687C83-BF2E-479E-94D4-936C45F5D6E8}">
      <dgm:prSet/>
      <dgm:spPr/>
      <dgm:t>
        <a:bodyPr/>
        <a:lstStyle/>
        <a:p>
          <a:endParaRPr lang="ru-RU"/>
        </a:p>
      </dgm:t>
    </dgm:pt>
    <dgm:pt modelId="{42CAD1AF-47F2-4FC7-AB40-251F2280F8FE}" type="sibTrans" cxnId="{58687C83-BF2E-479E-94D4-936C45F5D6E8}">
      <dgm:prSet/>
      <dgm:spPr/>
      <dgm:t>
        <a:bodyPr/>
        <a:lstStyle/>
        <a:p>
          <a:endParaRPr lang="ru-RU"/>
        </a:p>
      </dgm:t>
    </dgm:pt>
    <dgm:pt modelId="{D7FC73B3-5038-4DAD-81A1-1064BFD420C8}" type="pres">
      <dgm:prSet presAssocID="{9B99EA3D-7421-4F6D-BA62-5C109F493B7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DFE57F4-407C-468E-9648-80EA5D600F41}" type="pres">
      <dgm:prSet presAssocID="{9B99EA3D-7421-4F6D-BA62-5C109F493B78}" presName="pyramid" presStyleLbl="node1" presStyleIdx="0" presStyleCnt="1"/>
      <dgm:spPr/>
    </dgm:pt>
    <dgm:pt modelId="{CC00185E-9C53-4E48-A787-6FFA46603FFD}" type="pres">
      <dgm:prSet presAssocID="{9B99EA3D-7421-4F6D-BA62-5C109F493B78}" presName="theList" presStyleCnt="0"/>
      <dgm:spPr/>
    </dgm:pt>
    <dgm:pt modelId="{1C47BD66-0ED3-48CD-9469-88570EBC2B0C}" type="pres">
      <dgm:prSet presAssocID="{51ECFBB0-014A-4BF4-B804-A4DBAC1F2C7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D3CDB-73F9-42A6-8CE2-5A1C05238CE5}" type="pres">
      <dgm:prSet presAssocID="{51ECFBB0-014A-4BF4-B804-A4DBAC1F2C71}" presName="aSpace" presStyleCnt="0"/>
      <dgm:spPr/>
    </dgm:pt>
    <dgm:pt modelId="{CFB3D7F8-531F-40EE-BFF9-B736BDAF4E79}" type="pres">
      <dgm:prSet presAssocID="{BC5EDB5F-2016-4B11-9AB6-05CB3D2E7290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FB8D5-FA05-44E4-B75A-99EFFA3ADBE7}" type="pres">
      <dgm:prSet presAssocID="{BC5EDB5F-2016-4B11-9AB6-05CB3D2E7290}" presName="aSpace" presStyleCnt="0"/>
      <dgm:spPr/>
    </dgm:pt>
    <dgm:pt modelId="{92491F3E-BF76-4092-82C3-CE0642AA3F03}" type="pres">
      <dgm:prSet presAssocID="{6AD03921-4563-4112-BA66-0ABC7BC474C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17A6C-6625-4648-A807-5F32663A1E9B}" type="pres">
      <dgm:prSet presAssocID="{6AD03921-4563-4112-BA66-0ABC7BC474C5}" presName="aSpace" presStyleCnt="0"/>
      <dgm:spPr/>
    </dgm:pt>
    <dgm:pt modelId="{DF008F22-C461-44DC-83A6-335BC41FF709}" type="pres">
      <dgm:prSet presAssocID="{0F78DB83-DB7C-41B5-9369-3E0D7D749AA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64A24-DB02-49B8-9A4B-4B0E84442AE2}" type="pres">
      <dgm:prSet presAssocID="{0F78DB83-DB7C-41B5-9369-3E0D7D749AA0}" presName="aSpace" presStyleCnt="0"/>
      <dgm:spPr/>
    </dgm:pt>
  </dgm:ptLst>
  <dgm:cxnLst>
    <dgm:cxn modelId="{D87673EE-082F-4FEE-95CB-F983DECD9378}" type="presOf" srcId="{51ECFBB0-014A-4BF4-B804-A4DBAC1F2C71}" destId="{1C47BD66-0ED3-48CD-9469-88570EBC2B0C}" srcOrd="0" destOrd="0" presId="urn:microsoft.com/office/officeart/2005/8/layout/pyramid2"/>
    <dgm:cxn modelId="{3FD963F3-9506-4FF2-93D3-31EF5FCE5C70}" type="presOf" srcId="{6AD03921-4563-4112-BA66-0ABC7BC474C5}" destId="{92491F3E-BF76-4092-82C3-CE0642AA3F03}" srcOrd="0" destOrd="0" presId="urn:microsoft.com/office/officeart/2005/8/layout/pyramid2"/>
    <dgm:cxn modelId="{E64D976A-50AF-49E5-B1D7-CC1345DE9AE8}" srcId="{9B99EA3D-7421-4F6D-BA62-5C109F493B78}" destId="{BC5EDB5F-2016-4B11-9AB6-05CB3D2E7290}" srcOrd="1" destOrd="0" parTransId="{D684E332-CF4B-4BB9-A3E8-47F830AC1C96}" sibTransId="{5A369524-B53D-430E-AB06-45ADC2248329}"/>
    <dgm:cxn modelId="{9C6DA199-717A-409C-87DE-F2165E805346}" type="presOf" srcId="{9B99EA3D-7421-4F6D-BA62-5C109F493B78}" destId="{D7FC73B3-5038-4DAD-81A1-1064BFD420C8}" srcOrd="0" destOrd="0" presId="urn:microsoft.com/office/officeart/2005/8/layout/pyramid2"/>
    <dgm:cxn modelId="{81D22600-D02B-4D39-8742-C1161957D7FD}" type="presOf" srcId="{BC5EDB5F-2016-4B11-9AB6-05CB3D2E7290}" destId="{CFB3D7F8-531F-40EE-BFF9-B736BDAF4E79}" srcOrd="0" destOrd="0" presId="urn:microsoft.com/office/officeart/2005/8/layout/pyramid2"/>
    <dgm:cxn modelId="{13134193-3CC7-4D72-8247-99723DBACDCC}" type="presOf" srcId="{0F78DB83-DB7C-41B5-9369-3E0D7D749AA0}" destId="{DF008F22-C461-44DC-83A6-335BC41FF709}" srcOrd="0" destOrd="0" presId="urn:microsoft.com/office/officeart/2005/8/layout/pyramid2"/>
    <dgm:cxn modelId="{58B2CB05-4214-45F1-A0EB-BB62930F9BE2}" srcId="{9B99EA3D-7421-4F6D-BA62-5C109F493B78}" destId="{6AD03921-4563-4112-BA66-0ABC7BC474C5}" srcOrd="2" destOrd="0" parTransId="{C8B6B298-F192-4EA3-AA02-75A214E1001A}" sibTransId="{30C3A688-A373-4B92-84F2-657455D3A950}"/>
    <dgm:cxn modelId="{0A28EA9E-1000-46A2-86DD-D7116D3568E2}" srcId="{9B99EA3D-7421-4F6D-BA62-5C109F493B78}" destId="{51ECFBB0-014A-4BF4-B804-A4DBAC1F2C71}" srcOrd="0" destOrd="0" parTransId="{B6E10711-15C8-4E0F-9D9E-EE96106BA1FF}" sibTransId="{C2D3925D-F48C-463D-ACB9-ED293211A1FB}"/>
    <dgm:cxn modelId="{58687C83-BF2E-479E-94D4-936C45F5D6E8}" srcId="{9B99EA3D-7421-4F6D-BA62-5C109F493B78}" destId="{0F78DB83-DB7C-41B5-9369-3E0D7D749AA0}" srcOrd="3" destOrd="0" parTransId="{2B192F81-AB8C-4650-9132-0F6B1492DC55}" sibTransId="{42CAD1AF-47F2-4FC7-AB40-251F2280F8FE}"/>
    <dgm:cxn modelId="{ADBF394B-4E19-4F9B-8ED8-ED75A3699357}" type="presParOf" srcId="{D7FC73B3-5038-4DAD-81A1-1064BFD420C8}" destId="{BDFE57F4-407C-468E-9648-80EA5D600F41}" srcOrd="0" destOrd="0" presId="urn:microsoft.com/office/officeart/2005/8/layout/pyramid2"/>
    <dgm:cxn modelId="{9ABF4E1F-11BC-4C95-92BB-B5312535D717}" type="presParOf" srcId="{D7FC73B3-5038-4DAD-81A1-1064BFD420C8}" destId="{CC00185E-9C53-4E48-A787-6FFA46603FFD}" srcOrd="1" destOrd="0" presId="urn:microsoft.com/office/officeart/2005/8/layout/pyramid2"/>
    <dgm:cxn modelId="{8D668BF1-B94D-4399-860F-74B59E286412}" type="presParOf" srcId="{CC00185E-9C53-4E48-A787-6FFA46603FFD}" destId="{1C47BD66-0ED3-48CD-9469-88570EBC2B0C}" srcOrd="0" destOrd="0" presId="urn:microsoft.com/office/officeart/2005/8/layout/pyramid2"/>
    <dgm:cxn modelId="{425380F3-516E-46A5-8C14-1FA0980900FE}" type="presParOf" srcId="{CC00185E-9C53-4E48-A787-6FFA46603FFD}" destId="{013D3CDB-73F9-42A6-8CE2-5A1C05238CE5}" srcOrd="1" destOrd="0" presId="urn:microsoft.com/office/officeart/2005/8/layout/pyramid2"/>
    <dgm:cxn modelId="{52E43658-7FC6-4799-8DD9-FA7AF579999D}" type="presParOf" srcId="{CC00185E-9C53-4E48-A787-6FFA46603FFD}" destId="{CFB3D7F8-531F-40EE-BFF9-B736BDAF4E79}" srcOrd="2" destOrd="0" presId="urn:microsoft.com/office/officeart/2005/8/layout/pyramid2"/>
    <dgm:cxn modelId="{77DA28B1-C914-4D13-9000-37109DD7401E}" type="presParOf" srcId="{CC00185E-9C53-4E48-A787-6FFA46603FFD}" destId="{3D4FB8D5-FA05-44E4-B75A-99EFFA3ADBE7}" srcOrd="3" destOrd="0" presId="urn:microsoft.com/office/officeart/2005/8/layout/pyramid2"/>
    <dgm:cxn modelId="{D7678DDD-85C7-47EB-A594-94492F9C40A2}" type="presParOf" srcId="{CC00185E-9C53-4E48-A787-6FFA46603FFD}" destId="{92491F3E-BF76-4092-82C3-CE0642AA3F03}" srcOrd="4" destOrd="0" presId="urn:microsoft.com/office/officeart/2005/8/layout/pyramid2"/>
    <dgm:cxn modelId="{4A6DD3A8-F625-4DA4-9BC5-BD775AD8779D}" type="presParOf" srcId="{CC00185E-9C53-4E48-A787-6FFA46603FFD}" destId="{61317A6C-6625-4648-A807-5F32663A1E9B}" srcOrd="5" destOrd="0" presId="urn:microsoft.com/office/officeart/2005/8/layout/pyramid2"/>
    <dgm:cxn modelId="{BF178A78-9452-4602-9D0E-1D4C3CA139C7}" type="presParOf" srcId="{CC00185E-9C53-4E48-A787-6FFA46603FFD}" destId="{DF008F22-C461-44DC-83A6-335BC41FF709}" srcOrd="6" destOrd="0" presId="urn:microsoft.com/office/officeart/2005/8/layout/pyramid2"/>
    <dgm:cxn modelId="{C7B6C581-CFDC-4078-9352-0EBA3B8F141B}" type="presParOf" srcId="{CC00185E-9C53-4E48-A787-6FFA46603FFD}" destId="{ECA64A24-DB02-49B8-9A4B-4B0E84442AE2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D4328-A04B-43D7-8769-0F674D39A8E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B553F0-AFE6-4563-941A-CF834442F979}">
      <dgm:prSet/>
      <dgm:spPr/>
      <dgm:t>
        <a:bodyPr/>
        <a:lstStyle/>
        <a:p>
          <a:pPr rtl="0"/>
          <a:r>
            <a:rPr lang="ru-RU" smtClean="0"/>
            <a:t>Сформировать комиссию по внедрению профстандартов </a:t>
          </a:r>
          <a:endParaRPr lang="ru-RU"/>
        </a:p>
      </dgm:t>
    </dgm:pt>
    <dgm:pt modelId="{8E9D2000-4F54-4193-95E7-C4E5833C4712}" type="parTrans" cxnId="{0ECEC013-8E54-4CCB-9C30-32524E394A07}">
      <dgm:prSet/>
      <dgm:spPr/>
      <dgm:t>
        <a:bodyPr/>
        <a:lstStyle/>
        <a:p>
          <a:endParaRPr lang="ru-RU"/>
        </a:p>
      </dgm:t>
    </dgm:pt>
    <dgm:pt modelId="{81A2E04D-7C64-422B-B624-13A202A21D2A}" type="sibTrans" cxnId="{0ECEC013-8E54-4CCB-9C30-32524E394A07}">
      <dgm:prSet/>
      <dgm:spPr/>
      <dgm:t>
        <a:bodyPr/>
        <a:lstStyle/>
        <a:p>
          <a:endParaRPr lang="ru-RU"/>
        </a:p>
      </dgm:t>
    </dgm:pt>
    <dgm:pt modelId="{FFB02CB5-BA26-4548-8D2C-ED01BD7657EE}">
      <dgm:prSet/>
      <dgm:spPr/>
      <dgm:t>
        <a:bodyPr/>
        <a:lstStyle/>
        <a:p>
          <a:pPr rtl="0"/>
          <a:r>
            <a:rPr lang="ru-RU" smtClean="0"/>
            <a:t>Составить план внедрения профстандартов, согласовать с профкомом, утвердить руководителем </a:t>
          </a:r>
          <a:endParaRPr lang="ru-RU"/>
        </a:p>
      </dgm:t>
    </dgm:pt>
    <dgm:pt modelId="{74B66680-DA18-4E2B-BA58-5044891BFA6C}" type="parTrans" cxnId="{C501E1FB-9028-4A58-BA8E-B1A7573FF35C}">
      <dgm:prSet/>
      <dgm:spPr/>
      <dgm:t>
        <a:bodyPr/>
        <a:lstStyle/>
        <a:p>
          <a:endParaRPr lang="ru-RU"/>
        </a:p>
      </dgm:t>
    </dgm:pt>
    <dgm:pt modelId="{7BB8DC50-AA0A-40B6-A789-0EA61FD3EFD2}" type="sibTrans" cxnId="{C501E1FB-9028-4A58-BA8E-B1A7573FF35C}">
      <dgm:prSet/>
      <dgm:spPr/>
      <dgm:t>
        <a:bodyPr/>
        <a:lstStyle/>
        <a:p>
          <a:endParaRPr lang="ru-RU"/>
        </a:p>
      </dgm:t>
    </dgm:pt>
    <dgm:pt modelId="{D9ECD162-0FFD-4BF6-8DA3-67BCAFCDBDC9}">
      <dgm:prSet/>
      <dgm:spPr/>
      <dgm:t>
        <a:bodyPr/>
        <a:lstStyle/>
        <a:p>
          <a:pPr rtl="0"/>
          <a:r>
            <a:rPr lang="ru-RU" smtClean="0"/>
            <a:t>Сопоставить принятые профстандарты с  видами деятельности МО </a:t>
          </a:r>
          <a:endParaRPr lang="ru-RU"/>
        </a:p>
      </dgm:t>
    </dgm:pt>
    <dgm:pt modelId="{5A9FE13E-5FCB-4114-A663-5C3054E71A8A}" type="parTrans" cxnId="{30BB276F-21A5-4269-B9E4-AEE00F00C6A6}">
      <dgm:prSet/>
      <dgm:spPr/>
      <dgm:t>
        <a:bodyPr/>
        <a:lstStyle/>
        <a:p>
          <a:endParaRPr lang="ru-RU"/>
        </a:p>
      </dgm:t>
    </dgm:pt>
    <dgm:pt modelId="{2F9CE5A9-4F07-4A1E-B2C7-DD0F88197DC5}" type="sibTrans" cxnId="{30BB276F-21A5-4269-B9E4-AEE00F00C6A6}">
      <dgm:prSet/>
      <dgm:spPr/>
      <dgm:t>
        <a:bodyPr/>
        <a:lstStyle/>
        <a:p>
          <a:endParaRPr lang="ru-RU"/>
        </a:p>
      </dgm:t>
    </dgm:pt>
    <dgm:pt modelId="{46F8BDBF-0D64-4500-A7D2-0D7C72E07F72}">
      <dgm:prSet/>
      <dgm:spPr/>
      <dgm:t>
        <a:bodyPr/>
        <a:lstStyle/>
        <a:p>
          <a:pPr rtl="0"/>
          <a:r>
            <a:rPr lang="ru-RU" smtClean="0"/>
            <a:t>Переименовать некоторые должности при необходимости </a:t>
          </a:r>
          <a:endParaRPr lang="ru-RU"/>
        </a:p>
      </dgm:t>
    </dgm:pt>
    <dgm:pt modelId="{A264334A-4171-4F0B-915F-F720DA67CB9D}" type="parTrans" cxnId="{C80572DB-7292-4C2E-9679-DBA8CCDD4679}">
      <dgm:prSet/>
      <dgm:spPr/>
      <dgm:t>
        <a:bodyPr/>
        <a:lstStyle/>
        <a:p>
          <a:endParaRPr lang="ru-RU"/>
        </a:p>
      </dgm:t>
    </dgm:pt>
    <dgm:pt modelId="{C6A0CAEB-9911-4D8A-9C10-9E77E75F43CD}" type="sibTrans" cxnId="{C80572DB-7292-4C2E-9679-DBA8CCDD4679}">
      <dgm:prSet/>
      <dgm:spPr/>
      <dgm:t>
        <a:bodyPr/>
        <a:lstStyle/>
        <a:p>
          <a:endParaRPr lang="ru-RU"/>
        </a:p>
      </dgm:t>
    </dgm:pt>
    <dgm:pt modelId="{20F9A56B-5E0E-471C-B355-D09832513C03}">
      <dgm:prSet/>
      <dgm:spPr/>
      <dgm:t>
        <a:bodyPr/>
        <a:lstStyle/>
        <a:p>
          <a:pPr rtl="0"/>
          <a:r>
            <a:rPr lang="ru-RU" smtClean="0"/>
            <a:t>Проверить соответствие сотрудников требованиям, закрепленным в профстандарте </a:t>
          </a:r>
          <a:endParaRPr lang="ru-RU"/>
        </a:p>
      </dgm:t>
    </dgm:pt>
    <dgm:pt modelId="{7B2E9FE4-9E4F-4C99-B04A-20BEEFD2FA8B}" type="parTrans" cxnId="{9C05FCBF-D7B5-48FA-B706-85B95F63951F}">
      <dgm:prSet/>
      <dgm:spPr/>
      <dgm:t>
        <a:bodyPr/>
        <a:lstStyle/>
        <a:p>
          <a:endParaRPr lang="ru-RU"/>
        </a:p>
      </dgm:t>
    </dgm:pt>
    <dgm:pt modelId="{A0A06BB0-3EAA-43BF-8D5D-19367F00D67D}" type="sibTrans" cxnId="{9C05FCBF-D7B5-48FA-B706-85B95F63951F}">
      <dgm:prSet/>
      <dgm:spPr/>
      <dgm:t>
        <a:bodyPr/>
        <a:lstStyle/>
        <a:p>
          <a:endParaRPr lang="ru-RU"/>
        </a:p>
      </dgm:t>
    </dgm:pt>
    <dgm:pt modelId="{1AA1124B-23C2-4FDF-A661-3D2309F012C8}" type="pres">
      <dgm:prSet presAssocID="{86BD4328-A04B-43D7-8769-0F674D39A8E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94828D9-F4C9-4B95-BBCA-B8BBB2ACCB9F}" type="pres">
      <dgm:prSet presAssocID="{86BD4328-A04B-43D7-8769-0F674D39A8EC}" presName="pyramid" presStyleLbl="node1" presStyleIdx="0" presStyleCnt="1"/>
      <dgm:spPr/>
    </dgm:pt>
    <dgm:pt modelId="{51841B9C-6004-443C-8A09-9CE7EE67F8EA}" type="pres">
      <dgm:prSet presAssocID="{86BD4328-A04B-43D7-8769-0F674D39A8EC}" presName="theList" presStyleCnt="0"/>
      <dgm:spPr/>
    </dgm:pt>
    <dgm:pt modelId="{D2B90607-F804-4646-8650-1BA4DDB01592}" type="pres">
      <dgm:prSet presAssocID="{14B553F0-AFE6-4563-941A-CF834442F979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8FBB-EC6E-4C56-B482-2A7D871D5035}" type="pres">
      <dgm:prSet presAssocID="{14B553F0-AFE6-4563-941A-CF834442F979}" presName="aSpace" presStyleCnt="0"/>
      <dgm:spPr/>
    </dgm:pt>
    <dgm:pt modelId="{23737168-24F4-4B8B-B970-E766F651CD6F}" type="pres">
      <dgm:prSet presAssocID="{FFB02CB5-BA26-4548-8D2C-ED01BD7657EE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E665-18FE-4D08-A06E-5ED326AF57A7}" type="pres">
      <dgm:prSet presAssocID="{FFB02CB5-BA26-4548-8D2C-ED01BD7657EE}" presName="aSpace" presStyleCnt="0"/>
      <dgm:spPr/>
    </dgm:pt>
    <dgm:pt modelId="{EDB05B5B-2E26-4446-9AC9-7E22D3D888E4}" type="pres">
      <dgm:prSet presAssocID="{D9ECD162-0FFD-4BF6-8DA3-67BCAFCDBDC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EC409-9D74-414C-9B4D-4B6D249614A5}" type="pres">
      <dgm:prSet presAssocID="{D9ECD162-0FFD-4BF6-8DA3-67BCAFCDBDC9}" presName="aSpace" presStyleCnt="0"/>
      <dgm:spPr/>
    </dgm:pt>
    <dgm:pt modelId="{FCE3A4B1-62A8-43E1-AC05-CF2F28FC3050}" type="pres">
      <dgm:prSet presAssocID="{46F8BDBF-0D64-4500-A7D2-0D7C72E07F72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9FAA1-481E-4738-B7DA-78A413BD3E97}" type="pres">
      <dgm:prSet presAssocID="{46F8BDBF-0D64-4500-A7D2-0D7C72E07F72}" presName="aSpace" presStyleCnt="0"/>
      <dgm:spPr/>
    </dgm:pt>
    <dgm:pt modelId="{D8A318B8-2286-4F3F-955B-7B9756726359}" type="pres">
      <dgm:prSet presAssocID="{20F9A56B-5E0E-471C-B355-D09832513C03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C162F-FC7B-405A-A546-93A402DFA7C5}" type="pres">
      <dgm:prSet presAssocID="{20F9A56B-5E0E-471C-B355-D09832513C03}" presName="aSpace" presStyleCnt="0"/>
      <dgm:spPr/>
    </dgm:pt>
  </dgm:ptLst>
  <dgm:cxnLst>
    <dgm:cxn modelId="{5B9536E5-4B88-41A3-94E0-3B1D3D287DC6}" type="presOf" srcId="{46F8BDBF-0D64-4500-A7D2-0D7C72E07F72}" destId="{FCE3A4B1-62A8-43E1-AC05-CF2F28FC3050}" srcOrd="0" destOrd="0" presId="urn:microsoft.com/office/officeart/2005/8/layout/pyramid2"/>
    <dgm:cxn modelId="{C80572DB-7292-4C2E-9679-DBA8CCDD4679}" srcId="{86BD4328-A04B-43D7-8769-0F674D39A8EC}" destId="{46F8BDBF-0D64-4500-A7D2-0D7C72E07F72}" srcOrd="3" destOrd="0" parTransId="{A264334A-4171-4F0B-915F-F720DA67CB9D}" sibTransId="{C6A0CAEB-9911-4D8A-9C10-9E77E75F43CD}"/>
    <dgm:cxn modelId="{F8D6786B-6618-4CA7-B792-8121FAD34823}" type="presOf" srcId="{20F9A56B-5E0E-471C-B355-D09832513C03}" destId="{D8A318B8-2286-4F3F-955B-7B9756726359}" srcOrd="0" destOrd="0" presId="urn:microsoft.com/office/officeart/2005/8/layout/pyramid2"/>
    <dgm:cxn modelId="{9C05FCBF-D7B5-48FA-B706-85B95F63951F}" srcId="{86BD4328-A04B-43D7-8769-0F674D39A8EC}" destId="{20F9A56B-5E0E-471C-B355-D09832513C03}" srcOrd="4" destOrd="0" parTransId="{7B2E9FE4-9E4F-4C99-B04A-20BEEFD2FA8B}" sibTransId="{A0A06BB0-3EAA-43BF-8D5D-19367F00D67D}"/>
    <dgm:cxn modelId="{09D6DB0A-C018-4033-AD61-FC7615CCA033}" type="presOf" srcId="{D9ECD162-0FFD-4BF6-8DA3-67BCAFCDBDC9}" destId="{EDB05B5B-2E26-4446-9AC9-7E22D3D888E4}" srcOrd="0" destOrd="0" presId="urn:microsoft.com/office/officeart/2005/8/layout/pyramid2"/>
    <dgm:cxn modelId="{30BB276F-21A5-4269-B9E4-AEE00F00C6A6}" srcId="{86BD4328-A04B-43D7-8769-0F674D39A8EC}" destId="{D9ECD162-0FFD-4BF6-8DA3-67BCAFCDBDC9}" srcOrd="2" destOrd="0" parTransId="{5A9FE13E-5FCB-4114-A663-5C3054E71A8A}" sibTransId="{2F9CE5A9-4F07-4A1E-B2C7-DD0F88197DC5}"/>
    <dgm:cxn modelId="{E0D9DE83-7151-47F8-9E12-D57AE08E1D14}" type="presOf" srcId="{14B553F0-AFE6-4563-941A-CF834442F979}" destId="{D2B90607-F804-4646-8650-1BA4DDB01592}" srcOrd="0" destOrd="0" presId="urn:microsoft.com/office/officeart/2005/8/layout/pyramid2"/>
    <dgm:cxn modelId="{C6CBAA2A-015C-4C15-9E24-59D8E8740658}" type="presOf" srcId="{86BD4328-A04B-43D7-8769-0F674D39A8EC}" destId="{1AA1124B-23C2-4FDF-A661-3D2309F012C8}" srcOrd="0" destOrd="0" presId="urn:microsoft.com/office/officeart/2005/8/layout/pyramid2"/>
    <dgm:cxn modelId="{0ECEC013-8E54-4CCB-9C30-32524E394A07}" srcId="{86BD4328-A04B-43D7-8769-0F674D39A8EC}" destId="{14B553F0-AFE6-4563-941A-CF834442F979}" srcOrd="0" destOrd="0" parTransId="{8E9D2000-4F54-4193-95E7-C4E5833C4712}" sibTransId="{81A2E04D-7C64-422B-B624-13A202A21D2A}"/>
    <dgm:cxn modelId="{C501E1FB-9028-4A58-BA8E-B1A7573FF35C}" srcId="{86BD4328-A04B-43D7-8769-0F674D39A8EC}" destId="{FFB02CB5-BA26-4548-8D2C-ED01BD7657EE}" srcOrd="1" destOrd="0" parTransId="{74B66680-DA18-4E2B-BA58-5044891BFA6C}" sibTransId="{7BB8DC50-AA0A-40B6-A789-0EA61FD3EFD2}"/>
    <dgm:cxn modelId="{576A869E-A295-4380-A5F1-7BE0F1D7F744}" type="presOf" srcId="{FFB02CB5-BA26-4548-8D2C-ED01BD7657EE}" destId="{23737168-24F4-4B8B-B970-E766F651CD6F}" srcOrd="0" destOrd="0" presId="urn:microsoft.com/office/officeart/2005/8/layout/pyramid2"/>
    <dgm:cxn modelId="{408CA121-79A1-442C-8054-36D62EB4AB1A}" type="presParOf" srcId="{1AA1124B-23C2-4FDF-A661-3D2309F012C8}" destId="{594828D9-F4C9-4B95-BBCA-B8BBB2ACCB9F}" srcOrd="0" destOrd="0" presId="urn:microsoft.com/office/officeart/2005/8/layout/pyramid2"/>
    <dgm:cxn modelId="{94A502BC-C2B0-47CA-A276-288814B1E022}" type="presParOf" srcId="{1AA1124B-23C2-4FDF-A661-3D2309F012C8}" destId="{51841B9C-6004-443C-8A09-9CE7EE67F8EA}" srcOrd="1" destOrd="0" presId="urn:microsoft.com/office/officeart/2005/8/layout/pyramid2"/>
    <dgm:cxn modelId="{6367C626-93BC-48D3-8CDB-E2CF5FC7490D}" type="presParOf" srcId="{51841B9C-6004-443C-8A09-9CE7EE67F8EA}" destId="{D2B90607-F804-4646-8650-1BA4DDB01592}" srcOrd="0" destOrd="0" presId="urn:microsoft.com/office/officeart/2005/8/layout/pyramid2"/>
    <dgm:cxn modelId="{520B0C24-F59B-4040-8303-4EEC34C743B7}" type="presParOf" srcId="{51841B9C-6004-443C-8A09-9CE7EE67F8EA}" destId="{E54A8FBB-EC6E-4C56-B482-2A7D871D5035}" srcOrd="1" destOrd="0" presId="urn:microsoft.com/office/officeart/2005/8/layout/pyramid2"/>
    <dgm:cxn modelId="{3D159949-79EB-423A-8BDE-BEC1D71CF8F1}" type="presParOf" srcId="{51841B9C-6004-443C-8A09-9CE7EE67F8EA}" destId="{23737168-24F4-4B8B-B970-E766F651CD6F}" srcOrd="2" destOrd="0" presId="urn:microsoft.com/office/officeart/2005/8/layout/pyramid2"/>
    <dgm:cxn modelId="{6F60728C-9EA7-49C0-9667-DDF52A6AAE20}" type="presParOf" srcId="{51841B9C-6004-443C-8A09-9CE7EE67F8EA}" destId="{6A7DE665-18FE-4D08-A06E-5ED326AF57A7}" srcOrd="3" destOrd="0" presId="urn:microsoft.com/office/officeart/2005/8/layout/pyramid2"/>
    <dgm:cxn modelId="{06629323-931E-435F-811C-1EB63CB801F1}" type="presParOf" srcId="{51841B9C-6004-443C-8A09-9CE7EE67F8EA}" destId="{EDB05B5B-2E26-4446-9AC9-7E22D3D888E4}" srcOrd="4" destOrd="0" presId="urn:microsoft.com/office/officeart/2005/8/layout/pyramid2"/>
    <dgm:cxn modelId="{DF730E51-CF2A-45CA-B180-2E50D51CEBA3}" type="presParOf" srcId="{51841B9C-6004-443C-8A09-9CE7EE67F8EA}" destId="{35DEC409-9D74-414C-9B4D-4B6D249614A5}" srcOrd="5" destOrd="0" presId="urn:microsoft.com/office/officeart/2005/8/layout/pyramid2"/>
    <dgm:cxn modelId="{E813EDC9-D61E-4C3F-BFBA-EB6679C92859}" type="presParOf" srcId="{51841B9C-6004-443C-8A09-9CE7EE67F8EA}" destId="{FCE3A4B1-62A8-43E1-AC05-CF2F28FC3050}" srcOrd="6" destOrd="0" presId="urn:microsoft.com/office/officeart/2005/8/layout/pyramid2"/>
    <dgm:cxn modelId="{8E24C589-86A2-48C7-8293-6C8AA893674B}" type="presParOf" srcId="{51841B9C-6004-443C-8A09-9CE7EE67F8EA}" destId="{4FA9FAA1-481E-4738-B7DA-78A413BD3E97}" srcOrd="7" destOrd="0" presId="urn:microsoft.com/office/officeart/2005/8/layout/pyramid2"/>
    <dgm:cxn modelId="{39B89ED9-0A1C-466A-AA4A-3B061F71A102}" type="presParOf" srcId="{51841B9C-6004-443C-8A09-9CE7EE67F8EA}" destId="{D8A318B8-2286-4F3F-955B-7B9756726359}" srcOrd="8" destOrd="0" presId="urn:microsoft.com/office/officeart/2005/8/layout/pyramid2"/>
    <dgm:cxn modelId="{DB67B2E6-6EDD-4644-AB8A-78717563C9C2}" type="presParOf" srcId="{51841B9C-6004-443C-8A09-9CE7EE67F8EA}" destId="{6C9C162F-FC7B-405A-A546-93A402DFA7C5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E57F4-407C-468E-9648-80EA5D600F41}">
      <dsp:nvSpPr>
        <dsp:cNvPr id="0" name=""/>
        <dsp:cNvSpPr/>
      </dsp:nvSpPr>
      <dsp:spPr>
        <a:xfrm>
          <a:off x="1100290" y="0"/>
          <a:ext cx="2062103" cy="20621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7BD66-0ED3-48CD-9469-88570EBC2B0C}">
      <dsp:nvSpPr>
        <dsp:cNvPr id="0" name=""/>
        <dsp:cNvSpPr/>
      </dsp:nvSpPr>
      <dsp:spPr>
        <a:xfrm>
          <a:off x="2131342" y="206411"/>
          <a:ext cx="1340366" cy="366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Трудовые действия </a:t>
          </a:r>
          <a:endParaRPr lang="ru-RU" sz="900" kern="1200"/>
        </a:p>
      </dsp:txBody>
      <dsp:txXfrm>
        <a:off x="2149233" y="224302"/>
        <a:ext cx="1304584" cy="330724"/>
      </dsp:txXfrm>
    </dsp:sp>
    <dsp:sp modelId="{CFB3D7F8-531F-40EE-BFF9-B736BDAF4E79}">
      <dsp:nvSpPr>
        <dsp:cNvPr id="0" name=""/>
        <dsp:cNvSpPr/>
      </dsp:nvSpPr>
      <dsp:spPr>
        <a:xfrm>
          <a:off x="2131342" y="618731"/>
          <a:ext cx="1340366" cy="366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Необходимые умения </a:t>
          </a:r>
          <a:endParaRPr lang="ru-RU" sz="900" kern="1200"/>
        </a:p>
      </dsp:txBody>
      <dsp:txXfrm>
        <a:off x="2149233" y="636622"/>
        <a:ext cx="1304584" cy="330724"/>
      </dsp:txXfrm>
    </dsp:sp>
    <dsp:sp modelId="{92491F3E-BF76-4092-82C3-CE0642AA3F03}">
      <dsp:nvSpPr>
        <dsp:cNvPr id="0" name=""/>
        <dsp:cNvSpPr/>
      </dsp:nvSpPr>
      <dsp:spPr>
        <a:xfrm>
          <a:off x="2131342" y="1031051"/>
          <a:ext cx="1340366" cy="366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Необходимые знания </a:t>
          </a:r>
          <a:endParaRPr lang="ru-RU" sz="900" kern="1200"/>
        </a:p>
      </dsp:txBody>
      <dsp:txXfrm>
        <a:off x="2149233" y="1048942"/>
        <a:ext cx="1304584" cy="330724"/>
      </dsp:txXfrm>
    </dsp:sp>
    <dsp:sp modelId="{DF008F22-C461-44DC-83A6-335BC41FF709}">
      <dsp:nvSpPr>
        <dsp:cNvPr id="0" name=""/>
        <dsp:cNvSpPr/>
      </dsp:nvSpPr>
      <dsp:spPr>
        <a:xfrm>
          <a:off x="2131342" y="1443371"/>
          <a:ext cx="1340366" cy="3665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Другие характеристики </a:t>
          </a:r>
          <a:endParaRPr lang="ru-RU" sz="900" kern="1200" dirty="0"/>
        </a:p>
      </dsp:txBody>
      <dsp:txXfrm>
        <a:off x="2149233" y="1461262"/>
        <a:ext cx="1304584" cy="330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828D9-F4C9-4B95-BBCA-B8BBB2ACCB9F}">
      <dsp:nvSpPr>
        <dsp:cNvPr id="0" name=""/>
        <dsp:cNvSpPr/>
      </dsp:nvSpPr>
      <dsp:spPr>
        <a:xfrm>
          <a:off x="321616" y="0"/>
          <a:ext cx="3416320" cy="3416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90607-F804-4646-8650-1BA4DDB01592}">
      <dsp:nvSpPr>
        <dsp:cNvPr id="0" name=""/>
        <dsp:cNvSpPr/>
      </dsp:nvSpPr>
      <dsp:spPr>
        <a:xfrm>
          <a:off x="2029776" y="341965"/>
          <a:ext cx="2220608" cy="485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Сформировать комиссию по внедрению профстандартов </a:t>
          </a:r>
          <a:endParaRPr lang="ru-RU" sz="900" kern="1200"/>
        </a:p>
      </dsp:txBody>
      <dsp:txXfrm>
        <a:off x="2053489" y="365678"/>
        <a:ext cx="2173182" cy="438332"/>
      </dsp:txXfrm>
    </dsp:sp>
    <dsp:sp modelId="{23737168-24F4-4B8B-B970-E766F651CD6F}">
      <dsp:nvSpPr>
        <dsp:cNvPr id="0" name=""/>
        <dsp:cNvSpPr/>
      </dsp:nvSpPr>
      <dsp:spPr>
        <a:xfrm>
          <a:off x="2029776" y="888443"/>
          <a:ext cx="2220608" cy="485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Составить план внедрения профстандартов, согласовать с профкомом, утвердить руководителем </a:t>
          </a:r>
          <a:endParaRPr lang="ru-RU" sz="900" kern="1200"/>
        </a:p>
      </dsp:txBody>
      <dsp:txXfrm>
        <a:off x="2053489" y="912156"/>
        <a:ext cx="2173182" cy="438332"/>
      </dsp:txXfrm>
    </dsp:sp>
    <dsp:sp modelId="{EDB05B5B-2E26-4446-9AC9-7E22D3D888E4}">
      <dsp:nvSpPr>
        <dsp:cNvPr id="0" name=""/>
        <dsp:cNvSpPr/>
      </dsp:nvSpPr>
      <dsp:spPr>
        <a:xfrm>
          <a:off x="2029776" y="1434921"/>
          <a:ext cx="2220608" cy="485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Сопоставить принятые профстандарты с  видами деятельности МО </a:t>
          </a:r>
          <a:endParaRPr lang="ru-RU" sz="900" kern="1200"/>
        </a:p>
      </dsp:txBody>
      <dsp:txXfrm>
        <a:off x="2053489" y="1458634"/>
        <a:ext cx="2173182" cy="438332"/>
      </dsp:txXfrm>
    </dsp:sp>
    <dsp:sp modelId="{FCE3A4B1-62A8-43E1-AC05-CF2F28FC3050}">
      <dsp:nvSpPr>
        <dsp:cNvPr id="0" name=""/>
        <dsp:cNvSpPr/>
      </dsp:nvSpPr>
      <dsp:spPr>
        <a:xfrm>
          <a:off x="2029776" y="1981398"/>
          <a:ext cx="2220608" cy="485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Переименовать некоторые должности при необходимости </a:t>
          </a:r>
          <a:endParaRPr lang="ru-RU" sz="900" kern="1200"/>
        </a:p>
      </dsp:txBody>
      <dsp:txXfrm>
        <a:off x="2053489" y="2005111"/>
        <a:ext cx="2173182" cy="438332"/>
      </dsp:txXfrm>
    </dsp:sp>
    <dsp:sp modelId="{D8A318B8-2286-4F3F-955B-7B9756726359}">
      <dsp:nvSpPr>
        <dsp:cNvPr id="0" name=""/>
        <dsp:cNvSpPr/>
      </dsp:nvSpPr>
      <dsp:spPr>
        <a:xfrm>
          <a:off x="2029776" y="2527876"/>
          <a:ext cx="2220608" cy="485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Проверить соответствие сотрудников требованиям, закрепленным в профстандарте </a:t>
          </a:r>
          <a:endParaRPr lang="ru-RU" sz="900" kern="1200"/>
        </a:p>
      </dsp:txBody>
      <dsp:txXfrm>
        <a:off x="2053489" y="2551589"/>
        <a:ext cx="2173182" cy="438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21B54-FCA3-413D-B2DC-7734307674BB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346D5-979F-4F5A-ABFD-F131A7A26B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766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346D5-979F-4F5A-ABFD-F131A7A26B0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46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стандарты в сфере здравоохранения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ТОГБУЗ «Ржаксинская ЦРБ»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6215082"/>
            <a:ext cx="418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Составил:нач.отдела</a:t>
            </a:r>
            <a:r>
              <a:rPr lang="ru-RU" dirty="0" smtClean="0"/>
              <a:t> кадров </a:t>
            </a:r>
            <a:r>
              <a:rPr lang="ru-RU" dirty="0" err="1" smtClean="0"/>
              <a:t>Десяк</a:t>
            </a:r>
            <a:r>
              <a:rPr lang="ru-RU" dirty="0" smtClean="0"/>
              <a:t> Ж.А.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 внедрения </a:t>
            </a:r>
            <a:r>
              <a:rPr lang="ru-RU" dirty="0" err="1"/>
              <a:t>профстандартов</a:t>
            </a:r>
            <a:r>
              <a:rPr lang="ru-RU" dirty="0"/>
              <a:t>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0" y="1720840"/>
          <a:ext cx="457200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77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38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" y="-1"/>
            <a:ext cx="9753600" cy="774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94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72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02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52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9247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101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5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Профессиональный стандарт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cs typeface="Aharoni" pitchFamily="2" charset="-79"/>
              </a:rPr>
              <a:t>Профессиональный стандарт </a:t>
            </a:r>
            <a:r>
              <a:rPr lang="ru-RU" dirty="0" smtClean="0"/>
              <a:t>– это характеристика квалификации, необходимой работнику для осуществления </a:t>
            </a:r>
            <a:r>
              <a:rPr lang="ru-RU" dirty="0" err="1" smtClean="0"/>
              <a:t>определѐнного </a:t>
            </a:r>
            <a:r>
              <a:rPr lang="ru-RU" dirty="0" smtClean="0"/>
              <a:t>вида профессиональной деятельности, в том числе выполнения определенной трудовой функции. </a:t>
            </a:r>
            <a:r>
              <a:rPr lang="ru-RU" b="1" u="sng" dirty="0" smtClean="0"/>
              <a:t>Квалификация работника </a:t>
            </a:r>
            <a:r>
              <a:rPr lang="ru-RU" dirty="0" smtClean="0"/>
              <a:t>– уровень знаний, умений, профессиональных навыков и опыта работы </a:t>
            </a:r>
          </a:p>
          <a:p>
            <a:r>
              <a:rPr lang="ru-RU" b="1" u="sng" dirty="0" smtClean="0"/>
              <a:t>Ст.195.1 Трудового кодекса РФ</a:t>
            </a:r>
          </a:p>
          <a:p>
            <a:endParaRPr lang="ru-RU" b="1" u="sng" dirty="0" smtClean="0"/>
          </a:p>
          <a:p>
            <a:endParaRPr lang="ru-RU" b="1" u="sng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077072"/>
            <a:ext cx="766762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50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</a:t>
            </a:r>
            <a:r>
              <a:rPr lang="ru-RU" dirty="0"/>
              <a:t>можно ознакомиться с утвержденными </a:t>
            </a:r>
            <a:r>
              <a:rPr lang="ru-RU" dirty="0" err="1"/>
              <a:t>профстандартами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800" b="1" u="sng" dirty="0" smtClean="0"/>
              <a:t>• Реестр профессиональных стандартов http://profstandart.rosmintrud.ru</a:t>
            </a: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818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профессионального стандарта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413338"/>
            <a:ext cx="6408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Раздел 1. Общие </a:t>
            </a:r>
            <a:r>
              <a:rPr lang="ru-RU" sz="2400" dirty="0" smtClean="0"/>
              <a:t>сведения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Раздел 2. Описание трудовых функций, входящих в профессиональный стандарт Раздел 3. Характеристика обобщенных трудовых функций </a:t>
            </a:r>
            <a:endParaRPr lang="en-US" sz="2400" dirty="0" smtClean="0"/>
          </a:p>
          <a:p>
            <a:r>
              <a:rPr lang="ru-RU" sz="2400" dirty="0" smtClean="0"/>
              <a:t>Раздел </a:t>
            </a:r>
            <a:r>
              <a:rPr lang="ru-RU" sz="2400" dirty="0"/>
              <a:t>4. Сведения об организациях – разработчиках профессионального стандарта </a:t>
            </a:r>
          </a:p>
        </p:txBody>
      </p:sp>
    </p:spTree>
    <p:extLst>
      <p:ext uri="{BB962C8B-B14F-4D97-AF65-F5344CB8AC3E}">
        <p14:creationId xmlns="" xmlns:p14="http://schemas.microsoft.com/office/powerpoint/2010/main" val="10582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Обобщенная трудовая функция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84422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образованию и обучению </a:t>
            </a:r>
            <a:endParaRPr lang="ru-RU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Требования </a:t>
            </a:r>
            <a:r>
              <a:rPr lang="ru-RU" sz="2800" dirty="0"/>
              <a:t>к опыту работы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Особые условия допуска к работе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Другие характеристики </a:t>
            </a:r>
          </a:p>
        </p:txBody>
      </p:sp>
    </p:spTree>
    <p:extLst>
      <p:ext uri="{BB962C8B-B14F-4D97-AF65-F5344CB8AC3E}">
        <p14:creationId xmlns="" xmlns:p14="http://schemas.microsoft.com/office/powerpoint/2010/main" val="25995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Трудовая функция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0" y="2828836"/>
          <a:ext cx="4572000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02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655</TotalTime>
  <Words>179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Профессиональные стандарты в сфере здравоохранения</vt:lpstr>
      <vt:lpstr>Слайд 2</vt:lpstr>
      <vt:lpstr>Слайд 3</vt:lpstr>
      <vt:lpstr>Профессиональный стандарт</vt:lpstr>
      <vt:lpstr>Где можно ознакомиться с утвержденными профстандартами? </vt:lpstr>
      <vt:lpstr>Слайд 6</vt:lpstr>
      <vt:lpstr>Структура профессионального стандарта </vt:lpstr>
      <vt:lpstr>Обобщенная трудовая функция </vt:lpstr>
      <vt:lpstr>Трудовая функция </vt:lpstr>
      <vt:lpstr>Алгоритм внедрения профстандартов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Профессиональные стандарты в сфере здравоохранения</dc:title>
  <dc:creator>desyakga</dc:creator>
  <cp:lastModifiedBy>Ermakovall</cp:lastModifiedBy>
  <cp:revision>20</cp:revision>
  <dcterms:created xsi:type="dcterms:W3CDTF">2019-06-17T13:25:31Z</dcterms:created>
  <dcterms:modified xsi:type="dcterms:W3CDTF">2019-08-01T07:29:27Z</dcterms:modified>
</cp:coreProperties>
</file>