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53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10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4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15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20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11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0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2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7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D9F589-5591-4578-9A85-905F8A73483F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B9BAA3-796A-4177-AA88-4671AFA2F59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32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A1D2F-6CD5-488D-9F96-6B61D6D84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ТОГБУЗ»Ржаксинская</a:t>
            </a:r>
            <a:r>
              <a:rPr lang="ru-RU" dirty="0"/>
              <a:t> ЦРБ»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42E996-ABD5-4926-BF87-9B82C24AAE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ПОРАЖАЮЩИЕ ФАКТОРЫ ИСТОЧНИКОВ ЧРЕЗВЫЧАЙНЫХ СИТУАЦИЙ, ХАРАКТЕРНЫХ ДЛЯ МЕСТ РАСПОЛОЖЕНИЯ И ПРОИЗВОДСТВЕННОЙ ДЕЯТЕЛЬНОСТИ ТОГБУЗ «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Ржаксинская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ЦРБ», а ТАКЖЕ ОРУЖИЯ МАССОВОГО ПОРАЖЕНИЯ И ДРУГИХ ВИДОВ ОРУЖИЯ. </a:t>
            </a:r>
          </a:p>
        </p:txBody>
      </p:sp>
    </p:spTree>
    <p:extLst>
      <p:ext uri="{BB962C8B-B14F-4D97-AF65-F5344CB8AC3E}">
        <p14:creationId xmlns:p14="http://schemas.microsoft.com/office/powerpoint/2010/main" val="169257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Чрезвычайные ситуации в нашей стране. Чрезвычайные ситуации в мире и россии">
            <a:extLst>
              <a:ext uri="{FF2B5EF4-FFF2-40B4-BE49-F238E27FC236}">
                <a16:creationId xmlns:a16="http://schemas.microsoft.com/office/drawing/2014/main" id="{DC9EADA1-94AE-49C1-AF3B-BEA1E52C5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2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ЧС природного характера и их последствия» - обж, презентации">
            <a:extLst>
              <a:ext uri="{FF2B5EF4-FFF2-40B4-BE49-F238E27FC236}">
                <a16:creationId xmlns:a16="http://schemas.microsoft.com/office/drawing/2014/main" id="{AF2B6CE8-A3FC-4C3F-9BAE-DE0D4A18F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9348186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6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3D1528-DF9B-4F85-A23E-6B3C8DCAED5F}"/>
              </a:ext>
            </a:extLst>
          </p:cNvPr>
          <p:cNvSpPr/>
          <p:nvPr/>
        </p:nvSpPr>
        <p:spPr>
          <a:xfrm>
            <a:off x="2547890" y="275208"/>
            <a:ext cx="6498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ЧРЕЗВЫЧАЙНАЯ СИТУАЦИЯ -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38F46C6-4661-45B6-8CAE-62008A436B24}"/>
              </a:ext>
            </a:extLst>
          </p:cNvPr>
          <p:cNvSpPr/>
          <p:nvPr/>
        </p:nvSpPr>
        <p:spPr>
          <a:xfrm>
            <a:off x="1828799" y="1296140"/>
            <a:ext cx="93393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обстановка на определенной территории, сложившаяся в результате аварии, опасного природного явления, катастрофы, стихийного или иного бедствия, которые могут повлечь или повлекли за собой человеческие жертвы, ущерб здоровью людей или окружающей среде, значительные материальные потери и нарушение условий жизнедеятельности людей.</a:t>
            </a:r>
          </a:p>
        </p:txBody>
      </p:sp>
    </p:spTree>
    <p:extLst>
      <p:ext uri="{BB962C8B-B14F-4D97-AF65-F5344CB8AC3E}">
        <p14:creationId xmlns:p14="http://schemas.microsoft.com/office/powerpoint/2010/main" val="115975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3934E2-B32D-4C38-92DF-22714D813E20}"/>
              </a:ext>
            </a:extLst>
          </p:cNvPr>
          <p:cNvSpPr/>
          <p:nvPr/>
        </p:nvSpPr>
        <p:spPr>
          <a:xfrm>
            <a:off x="4483223" y="133165"/>
            <a:ext cx="2144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Авария –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6BBF99-D078-4DDC-8FE0-E3F348D92A78}"/>
              </a:ext>
            </a:extLst>
          </p:cNvPr>
          <p:cNvSpPr/>
          <p:nvPr/>
        </p:nvSpPr>
        <p:spPr>
          <a:xfrm>
            <a:off x="1908698" y="1908698"/>
            <a:ext cx="95257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чрезвычайное событие техногенного характера, происшедшее по конструктивным, производственным, технологическим или эксплуатационным причинам, либо из-за случайных внешних воздействий, и заключающееся в повреждении, выходе из строя, разрушении технических устройств или сооружений.</a:t>
            </a:r>
          </a:p>
        </p:txBody>
      </p:sp>
    </p:spTree>
    <p:extLst>
      <p:ext uri="{BB962C8B-B14F-4D97-AF65-F5344CB8AC3E}">
        <p14:creationId xmlns:p14="http://schemas.microsoft.com/office/powerpoint/2010/main" val="387932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B2AB04-CC6D-44C6-9EDD-2AF88532141E}"/>
              </a:ext>
            </a:extLst>
          </p:cNvPr>
          <p:cNvSpPr/>
          <p:nvPr/>
        </p:nvSpPr>
        <p:spPr>
          <a:xfrm>
            <a:off x="4261282" y="150920"/>
            <a:ext cx="3852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Катастрофа –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0AF202F-F359-4A6D-A8EB-10EDE3991735}"/>
              </a:ext>
            </a:extLst>
          </p:cNvPr>
          <p:cNvSpPr/>
          <p:nvPr/>
        </p:nvSpPr>
        <p:spPr>
          <a:xfrm>
            <a:off x="1882066" y="1873188"/>
            <a:ext cx="9365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крупная производственная или транспортная авария, повлекшая за собой человеческие жертвы, значительный материальный ущерб и другие тяжелые последствия.</a:t>
            </a:r>
          </a:p>
        </p:txBody>
      </p:sp>
    </p:spTree>
    <p:extLst>
      <p:ext uri="{BB962C8B-B14F-4D97-AF65-F5344CB8AC3E}">
        <p14:creationId xmlns:p14="http://schemas.microsoft.com/office/powerpoint/2010/main" val="136018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5496F-E3DB-4D27-96F5-23C2B81E6546}"/>
              </a:ext>
            </a:extLst>
          </p:cNvPr>
          <p:cNvSpPr/>
          <p:nvPr/>
        </p:nvSpPr>
        <p:spPr>
          <a:xfrm>
            <a:off x="3497802" y="275208"/>
            <a:ext cx="6462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Опасное природное явление –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24D7F3-542E-47DD-87E8-A99404C24496}"/>
              </a:ext>
            </a:extLst>
          </p:cNvPr>
          <p:cNvSpPr/>
          <p:nvPr/>
        </p:nvSpPr>
        <p:spPr>
          <a:xfrm>
            <a:off x="745724" y="2210540"/>
            <a:ext cx="110526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стихийное событие природного происхождения, которое по своей интенсивности, масштабу распространения и продолжительности может вызвать отрицательные последствия для жизнедеятельности людей, экономики и природной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360085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1B53DB-44F8-4AE2-A207-AA4E5F574781}"/>
              </a:ext>
            </a:extLst>
          </p:cNvPr>
          <p:cNvSpPr/>
          <p:nvPr/>
        </p:nvSpPr>
        <p:spPr>
          <a:xfrm>
            <a:off x="3355759" y="292963"/>
            <a:ext cx="6267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Стихийное бедствие –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3F0D41-35F5-4337-BD68-62551F666BC7}"/>
              </a:ext>
            </a:extLst>
          </p:cNvPr>
          <p:cNvSpPr/>
          <p:nvPr/>
        </p:nvSpPr>
        <p:spPr>
          <a:xfrm>
            <a:off x="1766655" y="1828800"/>
            <a:ext cx="96677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катастрофическое природное явление, которое может вызвать многочисленные человеческие жертвы, значительный материальный ущерб и другие тяжелые последствия.</a:t>
            </a:r>
          </a:p>
        </p:txBody>
      </p:sp>
    </p:spTree>
    <p:extLst>
      <p:ext uri="{BB962C8B-B14F-4D97-AF65-F5344CB8AC3E}">
        <p14:creationId xmlns:p14="http://schemas.microsoft.com/office/powerpoint/2010/main" val="337133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BC611E-15A1-45D3-960A-C4F836C3DFB1}"/>
              </a:ext>
            </a:extLst>
          </p:cNvPr>
          <p:cNvSpPr/>
          <p:nvPr/>
        </p:nvSpPr>
        <p:spPr>
          <a:xfrm>
            <a:off x="1615737" y="115410"/>
            <a:ext cx="868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ЧС природного и техногенного характера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AE04BE6-E9B9-499C-9D5F-11EA6D0EE86D}"/>
              </a:ext>
            </a:extLst>
          </p:cNvPr>
          <p:cNvSpPr/>
          <p:nvPr/>
        </p:nvSpPr>
        <p:spPr>
          <a:xfrm>
            <a:off x="878889" y="873996"/>
            <a:ext cx="10449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Вид ЧС                                                      Территория                                                                Ущерб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F77AC2-4F90-469B-A95E-AFC3771C4A35}"/>
              </a:ext>
            </a:extLst>
          </p:cNvPr>
          <p:cNvSpPr/>
          <p:nvPr/>
        </p:nvSpPr>
        <p:spPr>
          <a:xfrm>
            <a:off x="440924" y="1602393"/>
            <a:ext cx="113101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Локального                                                       Не выходит за пределы объекта                                                              Не более 10 человек Не более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100 тыс. ущерба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                                            Не выходит за пределы одного                                                                Не более 50 человек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муниципального поселения или                                                             Не более 5 млн. ущерба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внутригородской территории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Межмуниципального                                     Затрагивает территорию 2-х и более                                                        Не более 50 человек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внутригородских поселений города                                                         Не более 5 млн. ущерба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федерального значения или межселенную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территорию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                                                Не выходит за пределы одного                                                                Более 50 человек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субъекта РФ                                                                                               Более 5 млн. ущерба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Но не более 500 человек и</a:t>
            </a:r>
            <a:r>
              <a:rPr lang="ru-RU" sz="1400" dirty="0"/>
              <a:t> 500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</a:t>
            </a:r>
            <a:r>
              <a:rPr lang="ru-RU" sz="1400" dirty="0"/>
              <a:t>млн. ущерба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/>
              <a:t>Федерального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400" dirty="0"/>
              <a:t>                                                                                                                                                                                                                     Более 500 человек </a:t>
            </a:r>
          </a:p>
          <a:p>
            <a:r>
              <a:rPr lang="ru-RU" sz="1400" dirty="0"/>
              <a:t>                                                                                                                                                                                                                     Более 500 млн. ущерба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7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ружие массового поражения.">
            <a:extLst>
              <a:ext uri="{FF2B5EF4-FFF2-40B4-BE49-F238E27FC236}">
                <a16:creationId xmlns:a16="http://schemas.microsoft.com/office/drawing/2014/main" id="{47F7F30C-CF36-48E7-BA9B-99E15E56B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08" y="266329"/>
            <a:ext cx="10644326" cy="55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47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овременные обычные средства поражения. современные обычные средства  поражения высокоточное оружие разведывательные ударные комплексы  управляемые авиабомбы">
            <a:extLst>
              <a:ext uri="{FF2B5EF4-FFF2-40B4-BE49-F238E27FC236}">
                <a16:creationId xmlns:a16="http://schemas.microsoft.com/office/drawing/2014/main" id="{B4010FA8-6B6B-4DB5-B5F7-DABBC31AA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248" y="372862"/>
            <a:ext cx="9179510" cy="522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93908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320</Words>
  <Application>Microsoft Office PowerPoint</Application>
  <PresentationFormat>Широкоэкранный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Ретро</vt:lpstr>
      <vt:lpstr>ТОГБУЗ»Ржаксинская ЦРБ»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ТОГБУЗ»Ржаксинская ЦРБ»</dc:title>
  <dc:creator>KADR</dc:creator>
  <cp:lastModifiedBy>KADR</cp:lastModifiedBy>
  <cp:revision>6</cp:revision>
  <dcterms:created xsi:type="dcterms:W3CDTF">2022-05-17T11:03:23Z</dcterms:created>
  <dcterms:modified xsi:type="dcterms:W3CDTF">2022-05-17T11:56:29Z</dcterms:modified>
</cp:coreProperties>
</file>